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76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4BEE03-DF76-4170-86BE-345252F29108}" type="datetimeFigureOut">
              <a:rPr lang="hu-HU" smtClean="0"/>
              <a:t>2014.12.05.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484901-A5FD-4AED-946A-E55AE3809A2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Blackadder ITC" panose="04020505051007020D02" pitchFamily="82" charset="0"/>
              </a:rPr>
              <a:t>Életmód a századforduló idején</a:t>
            </a:r>
            <a:endParaRPr lang="hu-HU" dirty="0">
              <a:latin typeface="Blackadder ITC" panose="04020505051007020D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Blackadder ITC" panose="04020505051007020D02" pitchFamily="82" charset="0"/>
              </a:rPr>
              <a:t>A nemesek</a:t>
            </a:r>
          </a:p>
          <a:p>
            <a:endParaRPr lang="hu-HU" dirty="0">
              <a:latin typeface="Blackadder ITC" panose="04020505051007020D02" pitchFamily="82" charset="0"/>
            </a:endParaRPr>
          </a:p>
          <a:p>
            <a:endParaRPr lang="hu-HU" dirty="0" smtClean="0">
              <a:latin typeface="Blackadder ITC" panose="04020505051007020D02" pitchFamily="82" charset="0"/>
            </a:endParaRPr>
          </a:p>
          <a:p>
            <a:endParaRPr lang="hu-HU" dirty="0">
              <a:latin typeface="Blackadder ITC" panose="04020505051007020D02" pitchFamily="82" charset="0"/>
            </a:endParaRPr>
          </a:p>
          <a:p>
            <a:r>
              <a:rPr lang="hu-HU" dirty="0" smtClean="0">
                <a:latin typeface="Blackadder ITC" panose="04020505051007020D02" pitchFamily="82" charset="0"/>
              </a:rPr>
              <a:t>Készítette: </a:t>
            </a:r>
            <a:r>
              <a:rPr lang="hu-HU" dirty="0" err="1" smtClean="0">
                <a:latin typeface="Blackadder ITC" panose="04020505051007020D02" pitchFamily="82" charset="0"/>
              </a:rPr>
              <a:t>Lenkai</a:t>
            </a:r>
            <a:r>
              <a:rPr lang="hu-HU" dirty="0" smtClean="0">
                <a:latin typeface="Blackadder ITC" panose="04020505051007020D02" pitchFamily="82" charset="0"/>
              </a:rPr>
              <a:t> Ádám,</a:t>
            </a:r>
          </a:p>
          <a:p>
            <a:r>
              <a:rPr lang="hu-HU" dirty="0" smtClean="0">
                <a:latin typeface="Blackadder ITC" panose="04020505051007020D02" pitchFamily="82" charset="0"/>
              </a:rPr>
              <a:t>Tajti Levente</a:t>
            </a:r>
          </a:p>
          <a:p>
            <a:r>
              <a:rPr lang="hu-HU" smtClean="0">
                <a:latin typeface="Blackadder ITC" panose="04020505051007020D02" pitchFamily="82" charset="0"/>
              </a:rPr>
              <a:t>5.  </a:t>
            </a:r>
            <a:r>
              <a:rPr lang="hu-HU" dirty="0" smtClean="0">
                <a:latin typeface="Blackadder ITC" panose="04020505051007020D02" pitchFamily="82" charset="0"/>
              </a:rPr>
              <a:t>b</a:t>
            </a:r>
            <a:endParaRPr lang="hu-HU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22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Köszönjük, hogy </a:t>
            </a:r>
            <a:r>
              <a:rPr lang="hu-HU" smtClean="0"/>
              <a:t>itt voltatok!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987824" y="3998967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ym typeface="Wingdings" panose="05000000000000000000" pitchFamily="2" charset="2"/>
              </a:rPr>
              <a:t>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55135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type="body" idx="4294967295"/>
          </p:nvPr>
        </p:nvSpPr>
        <p:spPr>
          <a:xfrm>
            <a:off x="683568" y="4005064"/>
            <a:ext cx="7735888" cy="1500187"/>
          </a:xfrm>
        </p:spPr>
        <p:txBody>
          <a:bodyPr>
            <a:noAutofit/>
          </a:bodyPr>
          <a:lstStyle/>
          <a:p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Az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1867-1914 </a:t>
            </a:r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közötti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időszakot </a:t>
            </a:r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 "boldog békeidők" névvel szokták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illetni</a:t>
            </a:r>
          </a:p>
          <a:p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Ezeket az évtizedeket a technikai </a:t>
            </a:r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fejlődés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jellemezte, mely gyökeres </a:t>
            </a:r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életmódbeli változásokhoz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vezetett</a:t>
            </a:r>
          </a:p>
          <a:p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Először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nemeseket, majd a középosztályt és végül a paraszti rétegeket is elérte ez a változás  </a:t>
            </a:r>
            <a:endParaRPr lang="hu-HU" sz="28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36" y="620687"/>
            <a:ext cx="4217749" cy="311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812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2376264" cy="216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123870" cy="1152128"/>
          </a:xfrm>
        </p:spPr>
        <p:txBody>
          <a:bodyPr/>
          <a:lstStyle/>
          <a:p>
            <a:r>
              <a:rPr lang="hu-HU" sz="66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Az életmód </a:t>
            </a:r>
            <a:r>
              <a:rPr lang="hu-HU" sz="66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változásai</a:t>
            </a:r>
            <a:r>
              <a:rPr lang="hu-HU" b="1" dirty="0" smtClean="0">
                <a:solidFill>
                  <a:srgbClr val="895D1D"/>
                </a:solidFill>
                <a:latin typeface="Blackadder ITC" panose="04020505051007020D02" pitchFamily="82" charset="0"/>
              </a:rPr>
              <a:t/>
            </a:r>
            <a:br>
              <a:rPr lang="hu-HU" b="1" dirty="0" smtClean="0">
                <a:solidFill>
                  <a:srgbClr val="895D1D"/>
                </a:solidFill>
                <a:latin typeface="Blackadder ITC" panose="04020505051007020D02" pitchFamily="82" charset="0"/>
              </a:rPr>
            </a:br>
            <a:r>
              <a:rPr lang="hu-HU" dirty="0" smtClean="0">
                <a:solidFill>
                  <a:srgbClr val="895D1D"/>
                </a:solidFill>
                <a:latin typeface="Blackadder ITC" panose="04020505051007020D02" pitchFamily="82" charset="0"/>
              </a:rPr>
              <a:t>háztartás</a:t>
            </a:r>
            <a:endParaRPr lang="hu-HU" dirty="0">
              <a:latin typeface="Blackadder ITC" panose="04020505051007020D02" pitchFamily="8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7457"/>
            <a:ext cx="1944216" cy="23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2520767" y="319166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Porszívó</a:t>
            </a:r>
            <a:endParaRPr lang="hu-HU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267744" y="444148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Gőzmosógép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33" y="2079229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/>
          <p:cNvSpPr txBox="1"/>
          <p:nvPr/>
        </p:nvSpPr>
        <p:spPr>
          <a:xfrm>
            <a:off x="4644008" y="2730004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Fürdőszoba, </a:t>
            </a:r>
          </a:p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Angol WC</a:t>
            </a:r>
            <a:endParaRPr lang="hu-HU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46" y="5373216"/>
            <a:ext cx="3540075" cy="101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zögletes összekötő 17"/>
          <p:cNvCxnSpPr/>
          <p:nvPr/>
        </p:nvCxnSpPr>
        <p:spPr>
          <a:xfrm rot="16200000" flipH="1">
            <a:off x="2901786" y="3605427"/>
            <a:ext cx="4778771" cy="17263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ép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06" y="4374501"/>
            <a:ext cx="1760965" cy="182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zövegdoboz 20"/>
          <p:cNvSpPr txBox="1"/>
          <p:nvPr/>
        </p:nvSpPr>
        <p:spPr>
          <a:xfrm>
            <a:off x="6788002" y="633585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Bell-féle telefon</a:t>
            </a:r>
            <a:endParaRPr lang="hu-HU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61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3096344" cy="241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Korabeli járművek</a:t>
            </a:r>
            <a:endParaRPr lang="hu-HU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6643" y="58052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 századfordulóbeli  autó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5076056" y="1916832"/>
            <a:ext cx="0" cy="4941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634179" cy="254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6138136" y="5812565"/>
            <a:ext cx="201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 villamos  1887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9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28" y="2247900"/>
            <a:ext cx="5424143" cy="3878263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latin typeface="Gabriola" panose="04040605051002020D02" pitchFamily="82" charset="0"/>
              </a:rPr>
              <a:t>A Földalatti</a:t>
            </a:r>
            <a:endParaRPr lang="hu-HU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2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 divat</a:t>
            </a:r>
            <a:endParaRPr lang="hu-HU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4" y="1983643"/>
            <a:ext cx="1581150" cy="261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19834"/>
            <a:ext cx="1440160" cy="255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35701"/>
            <a:ext cx="1514982" cy="231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2" y="4560273"/>
            <a:ext cx="15811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19430"/>
            <a:ext cx="1747582" cy="223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64189"/>
            <a:ext cx="2036240" cy="288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2" y="2134916"/>
            <a:ext cx="1614939" cy="256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Szövegdoboz 23"/>
          <p:cNvSpPr txBox="1"/>
          <p:nvPr/>
        </p:nvSpPr>
        <p:spPr>
          <a:xfrm>
            <a:off x="5724128" y="148478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Gyermek divat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297945" y="1546914"/>
            <a:ext cx="204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Felnőtt divat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>
            <a:off x="4355976" y="2132856"/>
            <a:ext cx="0" cy="472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673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1896 áprilisában Athénben megrendezték az első újkori olimpiát. Hat magyar versenyző közül Hajós Alfréd úszásban olimpiai bajnok lett. Kellner Gyula maratoni futásban harmadik lett</a:t>
            </a:r>
            <a:r>
              <a:rPr lang="hu-HU" dirty="0" smtClean="0"/>
              <a:t>.                      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Az Olimpia</a:t>
            </a:r>
            <a:endParaRPr lang="hu-HU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51720" y="62373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Hajós Alfréd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69070"/>
            <a:ext cx="178879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90634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/>
          <p:cNvSpPr txBox="1"/>
          <p:nvPr/>
        </p:nvSpPr>
        <p:spPr>
          <a:xfrm>
            <a:off x="6372200" y="56612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Athéni stadion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67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Pest-Buda 150. 000 lakójával már a szabadságharc idején is vitathatatlanul az ország </a:t>
            </a:r>
            <a:r>
              <a:rPr lang="hu-HU" sz="2800" b="1" i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fővárosa volt</a:t>
            </a:r>
            <a:endParaRPr lang="hu-HU" sz="2800" b="1" i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latin typeface="Gabriola" panose="04040605051002020D02" pitchFamily="82" charset="0"/>
              </a:rPr>
              <a:t>Pest megye </a:t>
            </a:r>
            <a:endParaRPr lang="hu-HU" b="1" i="1" dirty="0">
              <a:latin typeface="Gabriola" panose="04040605051002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952328" cy="269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3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b="1" i="1" dirty="0" smtClean="0">
                <a:latin typeface="Gabriola" panose="04040605051002020D02" pitchFamily="82" charset="0"/>
              </a:rPr>
              <a:t>Boldog békeidők</a:t>
            </a:r>
            <a:endParaRPr lang="hu-HU" b="1" i="1" dirty="0">
              <a:latin typeface="Gabriola" panose="04040605051002020D02" pitchFamily="82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503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982887FFA95724D9427DC8071439822" ma:contentTypeVersion="2" ma:contentTypeDescription="Új dokumentum létrehozása." ma:contentTypeScope="" ma:versionID="5c5277337e4aa443f037973f9b43d63e">
  <xsd:schema xmlns:xsd="http://www.w3.org/2001/XMLSchema" xmlns:xs="http://www.w3.org/2001/XMLSchema" xmlns:p="http://schemas.microsoft.com/office/2006/metadata/properties" xmlns:ns2="4937cf3b-1393-4a87-8ba9-af08ccdcd5f0" targetNamespace="http://schemas.microsoft.com/office/2006/metadata/properties" ma:root="true" ma:fieldsID="c35842bf0fa16e009bb826df3a3497ef" ns2:_="">
    <xsd:import namespace="4937cf3b-1393-4a87-8ba9-af08ccdcd5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7cf3b-1393-4a87-8ba9-af08ccdcd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239DBC-3BB3-4D08-B177-5A11EBCD0C7C}"/>
</file>

<file path=customXml/itemProps2.xml><?xml version="1.0" encoding="utf-8"?>
<ds:datastoreItem xmlns:ds="http://schemas.openxmlformats.org/officeDocument/2006/customXml" ds:itemID="{6AA29BE9-10DB-4931-BBA8-0B2E8E042A31}"/>
</file>

<file path=customXml/itemProps3.xml><?xml version="1.0" encoding="utf-8"?>
<ds:datastoreItem xmlns:ds="http://schemas.openxmlformats.org/officeDocument/2006/customXml" ds:itemID="{F1896864-ADDA-4AA6-BB71-D2ACEEC1D3EB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278</TotalTime>
  <Words>144</Words>
  <Application>Microsoft Office PowerPoint</Application>
  <PresentationFormat>Diavetítés a képernyőre (4:3 oldalarány)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Kemény kötés</vt:lpstr>
      <vt:lpstr>Életmód a századforduló idején</vt:lpstr>
      <vt:lpstr>PowerPoint bemutató</vt:lpstr>
      <vt:lpstr>Az életmód változásai háztartás</vt:lpstr>
      <vt:lpstr>Korabeli járművek</vt:lpstr>
      <vt:lpstr>A Földalatti</vt:lpstr>
      <vt:lpstr>A divat</vt:lpstr>
      <vt:lpstr>Az Olimpia</vt:lpstr>
      <vt:lpstr>Pest megye </vt:lpstr>
      <vt:lpstr>Boldog békeidők</vt:lpstr>
      <vt:lpstr>Köszönjük, hogy itt voltatok!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Életmód a századforduló idején</dc:title>
  <dc:creator>manka</dc:creator>
  <cp:lastModifiedBy>manka</cp:lastModifiedBy>
  <cp:revision>27</cp:revision>
  <dcterms:created xsi:type="dcterms:W3CDTF">2014-11-24T12:54:50Z</dcterms:created>
  <dcterms:modified xsi:type="dcterms:W3CDTF">2014-12-05T08:49:02Z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0x0101003982887FFA95724D9427DC8071439822</vt:lpwstr>
  </property>
</Properties>
</file>